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D8F8-AE57-3E94-EDEB-1AAAC21AE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1C2E-AB2F-8535-A8DA-7C21F0DF1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385F0-C38B-9CA0-208D-CF580C49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4122F-0D96-9A10-1E66-18D5A424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2607-EDE6-D0D6-B983-95060056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9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58AC-E902-57C6-AB0D-7BA3EEF3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3B1A0-1075-BAC8-7F5F-0B65C505C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291B3-F215-F976-F54D-16BDCC0A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22657-1998-31E4-1838-001CD7C7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A7C6A-A79A-C1FE-57B5-8C866765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1078F-CD80-88F0-60A2-D02F479F0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03BD0-9562-9DBF-D6F5-1AA5AADAE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93E5F-6367-9A90-06E9-9949DCA2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1711E-F5E7-5147-5506-41AAC548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04221-09A5-9EA7-E27C-CEB8377C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0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E56D-97C2-8726-84DC-DE04EF746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39D8-2DF0-98C6-65C4-078C2D8A3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B6E3A-28C7-A1AC-CE68-4D950177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B9F14-94D9-4485-299E-97AEFE4E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EA3D-24E3-A9F9-63F1-5ED9F3ED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0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1452-9FC4-C1EC-D517-969495C4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DB604-D495-1CD1-7077-71CAFF2AA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6195E-E44C-8D70-1B19-3102A6F5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A359C-10C2-2A36-A090-DCB29AE8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329B-BAC2-ABCB-5040-B4D401BD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06D9-9725-4D63-8F8A-99FD0012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6A0DB-12CF-BA80-C73B-52FD5333C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85971-BF1C-3C26-1E2E-F119CBFF9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78069-0D95-4687-8ADD-C04D4CBA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1709E-69AD-D511-BA00-1DAF862A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CB42-3522-4F87-5747-EC46E054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3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C1293-9C4F-C744-5421-59B7DAF6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82547-B473-576D-2946-E45EFB9EA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A22AC-354D-67A4-616C-D175D923D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6BFA9-D63C-0A3C-D79F-41F149B4B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FC07E-73E0-3A5D-0BB5-9EB6798E7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F40F-12EE-B60E-BE5E-64FA53CB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886C5-1302-6721-2F53-0C1AAFB6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5F3BE-1BEB-67BD-6792-5B11C243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5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29C8-004A-85FC-98DB-E57105E3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95D6B-5E65-F228-17B8-338A8E32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9C036-389D-C06B-D454-536DA135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08E4E-CE7E-D9F3-7C47-B608E70A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269FE-9AC4-C14F-DCAC-D3A07A88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BE547-2E99-3BA2-1180-DBC22888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2EC20-4CF8-4228-6AB2-45847FB2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6AC8-0DEB-919E-6DEF-6405D06D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0C6B-D15E-C864-B951-ECA37B788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366FC-1684-77AA-3E8C-9C386D7A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0C8CC-7278-2AE8-7B69-73F33C7E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C3D79-EE43-34DC-C6AD-C26DDFB1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DEB46-72B2-2620-9D90-3B7BBC42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F755-0FC6-6269-6F52-0AD3A069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44CEEE-013C-BDF6-99CD-DCD174102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5C5EF-F254-ECCC-6F1A-3ED17B61E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85076-D469-A0DA-2003-EADE13CD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3D5EE-10CD-8984-854D-889DDB35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DD2C8-CAB6-4ECD-7BBE-F82D9BF0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2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29757-2F64-B997-32E9-5ECE02C4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BCD3B-6C98-48CC-80A7-E9B237CC5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2EDF4-28D8-64A4-7C45-B8A7CF46A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6C496-CF27-4323-98A3-13876BF07A2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F540F-FE95-C636-6F6F-06E14E5DE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48430-95B4-A5CA-A8D4-ED773B906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28314-8333-4285-81A9-0EFEF4748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4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U_cojX_0dk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presentation/d/1N88b7U0AcVnT-2rmtDE995sW1UjZKueoHc3u8MicCN4/edit#slide=id.g37755798e6_0_0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4CD714-3033-377D-451C-8DA2B2FD1C34}"/>
              </a:ext>
            </a:extLst>
          </p:cNvPr>
          <p:cNvSpPr/>
          <p:nvPr/>
        </p:nvSpPr>
        <p:spPr>
          <a:xfrm>
            <a:off x="2600444" y="703107"/>
            <a:ext cx="74483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War and Independence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Part 6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Common Sen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89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D26F2E-05EC-DA0A-2676-C47D514590A0}"/>
              </a:ext>
            </a:extLst>
          </p:cNvPr>
          <p:cNvSpPr txBox="1"/>
          <p:nvPr/>
        </p:nvSpPr>
        <p:spPr>
          <a:xfrm>
            <a:off x="179614" y="1426029"/>
            <a:ext cx="11832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How can you convince someone to do something or think a certain way?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53D7B-3F4A-3F2D-C971-1861FC778AE4}"/>
              </a:ext>
            </a:extLst>
          </p:cNvPr>
          <p:cNvSpPr/>
          <p:nvPr/>
        </p:nvSpPr>
        <p:spPr>
          <a:xfrm>
            <a:off x="3755737" y="300335"/>
            <a:ext cx="4506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Think About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863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D26F2E-05EC-DA0A-2676-C47D514590A0}"/>
              </a:ext>
            </a:extLst>
          </p:cNvPr>
          <p:cNvSpPr txBox="1"/>
          <p:nvPr/>
        </p:nvSpPr>
        <p:spPr>
          <a:xfrm>
            <a:off x="179614" y="576943"/>
            <a:ext cx="11832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When the Revolutionary War started, a majority of the population in the colonies didn’t want to fight a war or even wanted independence and break away from Great Britain.</a:t>
            </a:r>
          </a:p>
          <a:p>
            <a:pPr algn="ctr"/>
            <a:endParaRPr lang="en-US" sz="4000" dirty="0"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So how did it happen?  What made so many people change their mind?</a:t>
            </a:r>
          </a:p>
        </p:txBody>
      </p:sp>
    </p:spTree>
    <p:extLst>
      <p:ext uri="{BB962C8B-B14F-4D97-AF65-F5344CB8AC3E}">
        <p14:creationId xmlns:p14="http://schemas.microsoft.com/office/powerpoint/2010/main" val="298868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D26F2E-05EC-DA0A-2676-C47D514590A0}"/>
              </a:ext>
            </a:extLst>
          </p:cNvPr>
          <p:cNvSpPr txBox="1"/>
          <p:nvPr/>
        </p:nvSpPr>
        <p:spPr>
          <a:xfrm>
            <a:off x="179614" y="293914"/>
            <a:ext cx="11832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It was a small book called </a:t>
            </a:r>
            <a:r>
              <a:rPr lang="en-US" sz="4000" u="sng" dirty="0">
                <a:latin typeface="Bookman Old Style" panose="02050604050505020204" pitchFamily="18" charset="0"/>
              </a:rPr>
              <a:t>Common Sense</a:t>
            </a:r>
            <a:r>
              <a:rPr lang="en-US" sz="4000" dirty="0">
                <a:latin typeface="Bookman Old Style" panose="02050604050505020204" pitchFamily="18" charset="0"/>
              </a:rPr>
              <a:t> written by Thomas Paine which pushed many Americans towards the idea of independence.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E07BB-D8DA-21EB-FB44-D85FBAC85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7" t="3301" r="7767" b="4465"/>
          <a:stretch/>
        </p:blipFill>
        <p:spPr>
          <a:xfrm>
            <a:off x="2579913" y="2292257"/>
            <a:ext cx="2465580" cy="4212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0B63A5-82FD-D083-55CF-962A0337D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3" r="18939"/>
          <a:stretch/>
        </p:blipFill>
        <p:spPr>
          <a:xfrm>
            <a:off x="6320073" y="2405483"/>
            <a:ext cx="4179481" cy="39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2CC390-4F63-B0CD-7311-BAB4162558D2}"/>
              </a:ext>
            </a:extLst>
          </p:cNvPr>
          <p:cNvSpPr/>
          <p:nvPr/>
        </p:nvSpPr>
        <p:spPr>
          <a:xfrm>
            <a:off x="2835748" y="1378020"/>
            <a:ext cx="6520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linkClick r:id="rId2"/>
              </a:rPr>
              <a:t>Thomas Paine 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linkClick r:id="rId2"/>
              </a:rPr>
              <a:t>Video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548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B677C5-B84A-6FAE-0DE4-530E8B4B2692}"/>
              </a:ext>
            </a:extLst>
          </p:cNvPr>
          <p:cNvSpPr/>
          <p:nvPr/>
        </p:nvSpPr>
        <p:spPr>
          <a:xfrm>
            <a:off x="2973425" y="843677"/>
            <a:ext cx="60492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linkClick r:id="rId2"/>
              </a:rPr>
              <a:t>Thomas Paine and 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hlinkClick r:id="rId2"/>
              </a:rPr>
              <a:t>Common Sense </a:t>
            </a:r>
          </a:p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hlinkClick r:id="rId2"/>
              </a:rPr>
              <a:t>Quiz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1279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101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3</cp:revision>
  <cp:lastPrinted>2024-04-05T12:45:43Z</cp:lastPrinted>
  <dcterms:created xsi:type="dcterms:W3CDTF">2024-04-04T22:27:10Z</dcterms:created>
  <dcterms:modified xsi:type="dcterms:W3CDTF">2024-04-05T16:57:45Z</dcterms:modified>
</cp:coreProperties>
</file>